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embeddedFontLst>
    <p:embeddedFont>
      <p:font typeface="Roboto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Roboto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Roboto-italic.fntdata"/><Relationship Id="rId6" Type="http://schemas.openxmlformats.org/officeDocument/2006/relationships/slide" Target="slides/slide1.xml"/><Relationship Id="rId18" Type="http://schemas.openxmlformats.org/officeDocument/2006/relationships/font" Target="fonts/Roboto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5a67947340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35a67947340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9ff782f53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9ff782f53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57ded256d5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57ded256d5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5a6794734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5a6794734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57ded256d5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57ded256d5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57ded256d5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57ded256d5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5a67947340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5a67947340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57f0dcecf1_1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357f0dcecf1_1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5a67947340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5a67947340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5a67947340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5a67947340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4.png"/><Relationship Id="rId6" Type="http://schemas.openxmlformats.org/officeDocument/2006/relationships/image" Target="../media/image4.png"/><Relationship Id="rId7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1.png"/><Relationship Id="rId4" Type="http://schemas.openxmlformats.org/officeDocument/2006/relationships/image" Target="../media/image19.png"/><Relationship Id="rId11" Type="http://schemas.openxmlformats.org/officeDocument/2006/relationships/image" Target="../media/image32.png"/><Relationship Id="rId10" Type="http://schemas.openxmlformats.org/officeDocument/2006/relationships/image" Target="../media/image27.png"/><Relationship Id="rId9" Type="http://schemas.openxmlformats.org/officeDocument/2006/relationships/image" Target="../media/image28.png"/><Relationship Id="rId5" Type="http://schemas.openxmlformats.org/officeDocument/2006/relationships/image" Target="../media/image31.png"/><Relationship Id="rId6" Type="http://schemas.openxmlformats.org/officeDocument/2006/relationships/image" Target="../media/image26.png"/><Relationship Id="rId7" Type="http://schemas.openxmlformats.org/officeDocument/2006/relationships/image" Target="../media/image29.png"/><Relationship Id="rId8" Type="http://schemas.openxmlformats.org/officeDocument/2006/relationships/image" Target="../media/image3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://www.arasaac.org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png"/><Relationship Id="rId4" Type="http://schemas.openxmlformats.org/officeDocument/2006/relationships/image" Target="../media/image7.png"/><Relationship Id="rId5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png"/><Relationship Id="rId4" Type="http://schemas.openxmlformats.org/officeDocument/2006/relationships/image" Target="../media/image7.png"/><Relationship Id="rId5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8.png"/><Relationship Id="rId5" Type="http://schemas.openxmlformats.org/officeDocument/2006/relationships/image" Target="../media/image15.png"/><Relationship Id="rId6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12.png"/><Relationship Id="rId9" Type="http://schemas.openxmlformats.org/officeDocument/2006/relationships/image" Target="../media/image15.png"/><Relationship Id="rId5" Type="http://schemas.openxmlformats.org/officeDocument/2006/relationships/image" Target="../media/image13.png"/><Relationship Id="rId6" Type="http://schemas.openxmlformats.org/officeDocument/2006/relationships/image" Target="../media/image16.png"/><Relationship Id="rId7" Type="http://schemas.openxmlformats.org/officeDocument/2006/relationships/image" Target="../media/image5.png"/><Relationship Id="rId8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9" Type="http://schemas.openxmlformats.org/officeDocument/2006/relationships/image" Target="../media/image24.png"/><Relationship Id="rId5" Type="http://schemas.openxmlformats.org/officeDocument/2006/relationships/image" Target="../media/image16.png"/><Relationship Id="rId6" Type="http://schemas.openxmlformats.org/officeDocument/2006/relationships/image" Target="../media/image5.png"/><Relationship Id="rId7" Type="http://schemas.openxmlformats.org/officeDocument/2006/relationships/image" Target="../media/image8.png"/><Relationship Id="rId8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8.png"/><Relationship Id="rId5" Type="http://schemas.openxmlformats.org/officeDocument/2006/relationships/image" Target="../media/image15.png"/><Relationship Id="rId6" Type="http://schemas.openxmlformats.org/officeDocument/2006/relationships/image" Target="../media/image25.png"/><Relationship Id="rId7" Type="http://schemas.openxmlformats.org/officeDocument/2006/relationships/image" Target="../media/image30.png"/><Relationship Id="rId8" Type="http://schemas.openxmlformats.org/officeDocument/2006/relationships/image" Target="../media/image1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Relationship Id="rId4" Type="http://schemas.openxmlformats.org/officeDocument/2006/relationships/image" Target="../media/image15.png"/><Relationship Id="rId9" Type="http://schemas.openxmlformats.org/officeDocument/2006/relationships/image" Target="../media/image4.png"/><Relationship Id="rId5" Type="http://schemas.openxmlformats.org/officeDocument/2006/relationships/image" Target="../media/image8.png"/><Relationship Id="rId6" Type="http://schemas.openxmlformats.org/officeDocument/2006/relationships/image" Target="../media/image3.png"/><Relationship Id="rId7" Type="http://schemas.openxmlformats.org/officeDocument/2006/relationships/image" Target="../media/image2.png"/><Relationship Id="rId8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png"/><Relationship Id="rId4" Type="http://schemas.openxmlformats.org/officeDocument/2006/relationships/image" Target="../media/image19.png"/><Relationship Id="rId5" Type="http://schemas.openxmlformats.org/officeDocument/2006/relationships/image" Target="../media/image23.png"/><Relationship Id="rId6" Type="http://schemas.openxmlformats.org/officeDocument/2006/relationships/image" Target="../media/image33.png"/><Relationship Id="rId7" Type="http://schemas.openxmlformats.org/officeDocument/2006/relationships/image" Target="../media/image22.png"/><Relationship Id="rId8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idx="1" type="subTitle"/>
          </p:nvPr>
        </p:nvSpPr>
        <p:spPr>
          <a:xfrm>
            <a:off x="572475" y="3665825"/>
            <a:ext cx="82599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>
                <a:latin typeface="Calibri"/>
                <a:ea typeface="Calibri"/>
                <a:cs typeface="Calibri"/>
                <a:sym typeface="Calibri"/>
              </a:rPr>
              <a:t>HAY PARTES DEL CUERPO QUE SON </a:t>
            </a:r>
            <a:r>
              <a:rPr b="1" lang="es" sz="4616">
                <a:latin typeface="Calibri"/>
                <a:ea typeface="Calibri"/>
                <a:cs typeface="Calibri"/>
                <a:sym typeface="Calibri"/>
              </a:rPr>
              <a:t>PRIVADAS</a:t>
            </a:r>
            <a:endParaRPr b="1" sz="4616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4125" y="1728275"/>
            <a:ext cx="1423475" cy="142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35750" y="152400"/>
            <a:ext cx="1423475" cy="142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3275" y="186975"/>
            <a:ext cx="1354325" cy="135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35750" y="1728275"/>
            <a:ext cx="1423475" cy="142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 title="gente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02275" y="362600"/>
            <a:ext cx="3046100" cy="30461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3"/>
          <p:cNvSpPr/>
          <p:nvPr/>
        </p:nvSpPr>
        <p:spPr>
          <a:xfrm>
            <a:off x="3747100" y="1322000"/>
            <a:ext cx="2046000" cy="7926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2"/>
          <p:cNvSpPr/>
          <p:nvPr/>
        </p:nvSpPr>
        <p:spPr>
          <a:xfrm>
            <a:off x="1251750" y="71025"/>
            <a:ext cx="6773700" cy="1086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88200" y="134125"/>
            <a:ext cx="3493440" cy="102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56100" y="112325"/>
            <a:ext cx="3111934" cy="104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2"/>
          <p:cNvSpPr txBox="1"/>
          <p:nvPr>
            <p:ph idx="1" type="subTitle"/>
          </p:nvPr>
        </p:nvSpPr>
        <p:spPr>
          <a:xfrm>
            <a:off x="3795450" y="1266613"/>
            <a:ext cx="2050800" cy="6756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42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</a:t>
            </a:r>
            <a:r>
              <a:rPr lang="es" sz="42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EN…</a:t>
            </a:r>
            <a:endParaRPr sz="421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99650" y="1269113"/>
            <a:ext cx="693975" cy="69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03700" y="1225663"/>
            <a:ext cx="757600" cy="75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6127" y="1889113"/>
            <a:ext cx="1954225" cy="195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2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225375" y="3121100"/>
            <a:ext cx="1823750" cy="182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982650" y="2051825"/>
            <a:ext cx="1676400" cy="1676374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1" name="Google Shape;191;p2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721963" y="3268488"/>
            <a:ext cx="1676400" cy="167637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2" name="Google Shape;192;p2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924575" y="2028013"/>
            <a:ext cx="1676400" cy="16764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3"/>
          <p:cNvSpPr txBox="1"/>
          <p:nvPr/>
        </p:nvSpPr>
        <p:spPr>
          <a:xfrm>
            <a:off x="120300" y="210550"/>
            <a:ext cx="8903400" cy="44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0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Autora de la presentación: Elvira Jiménez Sánchez</a:t>
            </a:r>
            <a:endParaRPr sz="30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0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Autor pictogramas: Sergio Palao </a:t>
            </a:r>
            <a:endParaRPr sz="30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0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Origen: ARASAAC (</a:t>
            </a:r>
            <a:r>
              <a:rPr lang="es" sz="3050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http://www.arasaac.org</a:t>
            </a:r>
            <a:r>
              <a:rPr lang="es" sz="30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) </a:t>
            </a:r>
            <a:endParaRPr sz="30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0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Licencia: CC (BY-NC-SA)</a:t>
            </a:r>
            <a:endParaRPr sz="30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0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Algunos pictogramas han sido creados por la autora de la presentación pero basados en los pictogramas de Sergio Palao y ARASAAC</a:t>
            </a:r>
            <a:endParaRPr sz="30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idx="1" type="subTitle"/>
          </p:nvPr>
        </p:nvSpPr>
        <p:spPr>
          <a:xfrm>
            <a:off x="929425" y="3902425"/>
            <a:ext cx="30462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216">
                <a:latin typeface="Calibri"/>
                <a:ea typeface="Calibri"/>
                <a:cs typeface="Calibri"/>
                <a:sym typeface="Calibri"/>
              </a:rPr>
              <a:t>LAS PERSONAS</a:t>
            </a:r>
            <a:endParaRPr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4"/>
          <p:cNvSpPr txBox="1"/>
          <p:nvPr>
            <p:ph idx="1" type="subTitle"/>
          </p:nvPr>
        </p:nvSpPr>
        <p:spPr>
          <a:xfrm>
            <a:off x="3915450" y="3824375"/>
            <a:ext cx="1313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616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NO</a:t>
            </a:r>
            <a:endParaRPr b="1" sz="4616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4"/>
          <p:cNvSpPr txBox="1"/>
          <p:nvPr>
            <p:ph idx="1" type="subTitle"/>
          </p:nvPr>
        </p:nvSpPr>
        <p:spPr>
          <a:xfrm>
            <a:off x="5081625" y="3694250"/>
            <a:ext cx="35019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42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 PUEDEN VER</a:t>
            </a:r>
            <a:endParaRPr sz="421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9425" y="783838"/>
            <a:ext cx="2808375" cy="280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72038" y="1551288"/>
            <a:ext cx="2040925" cy="204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4" title="prohibido mira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60050" y="954061"/>
            <a:ext cx="2467950" cy="246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idx="1" type="subTitle"/>
          </p:nvPr>
        </p:nvSpPr>
        <p:spPr>
          <a:xfrm>
            <a:off x="929425" y="3902425"/>
            <a:ext cx="30462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216">
                <a:latin typeface="Calibri"/>
                <a:ea typeface="Calibri"/>
                <a:cs typeface="Calibri"/>
                <a:sym typeface="Calibri"/>
              </a:rPr>
              <a:t>LAS PERSONAS</a:t>
            </a:r>
            <a:endParaRPr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5"/>
          <p:cNvSpPr txBox="1"/>
          <p:nvPr>
            <p:ph idx="1" type="subTitle"/>
          </p:nvPr>
        </p:nvSpPr>
        <p:spPr>
          <a:xfrm>
            <a:off x="3915450" y="3824375"/>
            <a:ext cx="1313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616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NO</a:t>
            </a:r>
            <a:endParaRPr b="1" sz="4616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15"/>
          <p:cNvSpPr txBox="1"/>
          <p:nvPr>
            <p:ph idx="1" type="subTitle"/>
          </p:nvPr>
        </p:nvSpPr>
        <p:spPr>
          <a:xfrm>
            <a:off x="4734675" y="3769850"/>
            <a:ext cx="4241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42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 PUEDEN TOCAR</a:t>
            </a:r>
            <a:endParaRPr sz="421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8" name="Google Shape;7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9425" y="783838"/>
            <a:ext cx="2808375" cy="280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72038" y="1551288"/>
            <a:ext cx="2040925" cy="204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92874" y="871175"/>
            <a:ext cx="2898650" cy="2898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/>
          <p:nvPr/>
        </p:nvSpPr>
        <p:spPr>
          <a:xfrm>
            <a:off x="1157550" y="148900"/>
            <a:ext cx="6828900" cy="13131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6"/>
          <p:cNvSpPr txBox="1"/>
          <p:nvPr>
            <p:ph idx="1" type="subTitle"/>
          </p:nvPr>
        </p:nvSpPr>
        <p:spPr>
          <a:xfrm>
            <a:off x="1728850" y="871125"/>
            <a:ext cx="6433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216">
                <a:latin typeface="Calibri"/>
                <a:ea typeface="Calibri"/>
                <a:cs typeface="Calibri"/>
                <a:sym typeface="Calibri"/>
              </a:rPr>
              <a:t>LAS   PUEDEN  VER     Y       TOCAR</a:t>
            </a:r>
            <a:endParaRPr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6"/>
          <p:cNvSpPr txBox="1"/>
          <p:nvPr>
            <p:ph idx="1" type="subTitle"/>
          </p:nvPr>
        </p:nvSpPr>
        <p:spPr>
          <a:xfrm>
            <a:off x="1372750" y="772275"/>
            <a:ext cx="1313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endParaRPr b="1" sz="46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4078" y="148875"/>
            <a:ext cx="792600" cy="79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-4275"/>
            <a:ext cx="1098925" cy="10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56950" y="-4275"/>
            <a:ext cx="1098925" cy="10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35500" y="1632050"/>
            <a:ext cx="2653525" cy="2653525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6"/>
          <p:cNvSpPr txBox="1"/>
          <p:nvPr>
            <p:ph idx="1" type="subTitle"/>
          </p:nvPr>
        </p:nvSpPr>
        <p:spPr>
          <a:xfrm>
            <a:off x="4571988" y="4285575"/>
            <a:ext cx="1313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YO</a:t>
            </a:r>
            <a:endParaRPr b="1" sz="46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1150" y="1663725"/>
            <a:ext cx="2513400" cy="25134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7"/>
          <p:cNvSpPr txBox="1"/>
          <p:nvPr>
            <p:ph idx="1" type="subTitle"/>
          </p:nvPr>
        </p:nvSpPr>
        <p:spPr>
          <a:xfrm>
            <a:off x="633175" y="4029950"/>
            <a:ext cx="43557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PAPÁ Y MAMÁ</a:t>
            </a:r>
            <a:endParaRPr b="1" sz="46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63725" y="1461988"/>
            <a:ext cx="1098925" cy="10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63713" y="2776500"/>
            <a:ext cx="996575" cy="99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65713" y="3901950"/>
            <a:ext cx="792600" cy="79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7"/>
          <p:cNvSpPr txBox="1"/>
          <p:nvPr>
            <p:ph idx="1" type="subTitle"/>
          </p:nvPr>
        </p:nvSpPr>
        <p:spPr>
          <a:xfrm>
            <a:off x="2518663" y="2763988"/>
            <a:ext cx="5205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3216">
                <a:latin typeface="Calibri"/>
                <a:ea typeface="Calibri"/>
                <a:cs typeface="Calibri"/>
                <a:sym typeface="Calibri"/>
              </a:rPr>
              <a:t>PARA AYUDARME A</a:t>
            </a:r>
            <a:endParaRPr b="1"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7"/>
          <p:cNvSpPr/>
          <p:nvPr/>
        </p:nvSpPr>
        <p:spPr>
          <a:xfrm>
            <a:off x="1157550" y="148900"/>
            <a:ext cx="6828900" cy="13131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7"/>
          <p:cNvSpPr txBox="1"/>
          <p:nvPr>
            <p:ph idx="1" type="subTitle"/>
          </p:nvPr>
        </p:nvSpPr>
        <p:spPr>
          <a:xfrm>
            <a:off x="1728850" y="871125"/>
            <a:ext cx="6433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216">
                <a:latin typeface="Calibri"/>
                <a:ea typeface="Calibri"/>
                <a:cs typeface="Calibri"/>
                <a:sym typeface="Calibri"/>
              </a:rPr>
              <a:t>LAS   PUEDEN  VER     Y       TOCAR</a:t>
            </a:r>
            <a:endParaRPr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17"/>
          <p:cNvSpPr txBox="1"/>
          <p:nvPr>
            <p:ph idx="1" type="subTitle"/>
          </p:nvPr>
        </p:nvSpPr>
        <p:spPr>
          <a:xfrm>
            <a:off x="1372750" y="772275"/>
            <a:ext cx="1313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endParaRPr b="1" sz="46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6" name="Google Shape;106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54078" y="148875"/>
            <a:ext cx="792600" cy="79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572000" y="-4275"/>
            <a:ext cx="1098925" cy="10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656950" y="-4275"/>
            <a:ext cx="1098925" cy="109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7"/>
          <p:cNvSpPr txBox="1"/>
          <p:nvPr>
            <p:ph idx="1" type="subTitle"/>
          </p:nvPr>
        </p:nvSpPr>
        <p:spPr>
          <a:xfrm>
            <a:off x="6698175" y="2429888"/>
            <a:ext cx="18300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2416">
                <a:latin typeface="Calibri"/>
                <a:ea typeface="Calibri"/>
                <a:cs typeface="Calibri"/>
                <a:sym typeface="Calibri"/>
              </a:rPr>
              <a:t>LIMPIARME</a:t>
            </a:r>
            <a:endParaRPr sz="24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7"/>
          <p:cNvSpPr txBox="1"/>
          <p:nvPr>
            <p:ph idx="1" type="subTitle"/>
          </p:nvPr>
        </p:nvSpPr>
        <p:spPr>
          <a:xfrm>
            <a:off x="6698188" y="3543375"/>
            <a:ext cx="18300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2416">
                <a:latin typeface="Calibri"/>
                <a:ea typeface="Calibri"/>
                <a:cs typeface="Calibri"/>
                <a:sym typeface="Calibri"/>
              </a:rPr>
              <a:t>BAÑ</a:t>
            </a:r>
            <a:r>
              <a:rPr lang="es" sz="2416">
                <a:latin typeface="Calibri"/>
                <a:ea typeface="Calibri"/>
                <a:cs typeface="Calibri"/>
                <a:sym typeface="Calibri"/>
              </a:rPr>
              <a:t>ARME</a:t>
            </a:r>
            <a:endParaRPr sz="24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7"/>
          <p:cNvSpPr txBox="1"/>
          <p:nvPr>
            <p:ph idx="1" type="subTitle"/>
          </p:nvPr>
        </p:nvSpPr>
        <p:spPr>
          <a:xfrm>
            <a:off x="6743588" y="4656850"/>
            <a:ext cx="18300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2416">
                <a:latin typeface="Calibri"/>
                <a:ea typeface="Calibri"/>
                <a:cs typeface="Calibri"/>
                <a:sym typeface="Calibri"/>
              </a:rPr>
              <a:t>VESTIRME</a:t>
            </a:r>
            <a:endParaRPr sz="2416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63725" y="1461988"/>
            <a:ext cx="1098925" cy="10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63713" y="2776500"/>
            <a:ext cx="996575" cy="99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65713" y="3901950"/>
            <a:ext cx="792600" cy="79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8"/>
          <p:cNvSpPr txBox="1"/>
          <p:nvPr>
            <p:ph idx="1" type="subTitle"/>
          </p:nvPr>
        </p:nvSpPr>
        <p:spPr>
          <a:xfrm>
            <a:off x="2518663" y="2763988"/>
            <a:ext cx="5205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3216">
                <a:latin typeface="Calibri"/>
                <a:ea typeface="Calibri"/>
                <a:cs typeface="Calibri"/>
                <a:sym typeface="Calibri"/>
              </a:rPr>
              <a:t>PARA AYUDARME A</a:t>
            </a:r>
            <a:endParaRPr b="1"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18"/>
          <p:cNvSpPr/>
          <p:nvPr/>
        </p:nvSpPr>
        <p:spPr>
          <a:xfrm>
            <a:off x="1157550" y="148900"/>
            <a:ext cx="6828900" cy="13131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18"/>
          <p:cNvSpPr txBox="1"/>
          <p:nvPr>
            <p:ph idx="1" type="subTitle"/>
          </p:nvPr>
        </p:nvSpPr>
        <p:spPr>
          <a:xfrm>
            <a:off x="1728850" y="871125"/>
            <a:ext cx="6433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216">
                <a:latin typeface="Calibri"/>
                <a:ea typeface="Calibri"/>
                <a:cs typeface="Calibri"/>
                <a:sym typeface="Calibri"/>
              </a:rPr>
              <a:t>LAS   PUEDEN  VER     Y       TOCAR</a:t>
            </a:r>
            <a:endParaRPr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18"/>
          <p:cNvSpPr txBox="1"/>
          <p:nvPr>
            <p:ph idx="1" type="subTitle"/>
          </p:nvPr>
        </p:nvSpPr>
        <p:spPr>
          <a:xfrm>
            <a:off x="1372750" y="772275"/>
            <a:ext cx="1313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endParaRPr b="1" sz="46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3" name="Google Shape;123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54078" y="148875"/>
            <a:ext cx="792600" cy="79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72000" y="-4275"/>
            <a:ext cx="1098925" cy="10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656950" y="-4275"/>
            <a:ext cx="1098925" cy="109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8"/>
          <p:cNvSpPr txBox="1"/>
          <p:nvPr>
            <p:ph idx="1" type="subTitle"/>
          </p:nvPr>
        </p:nvSpPr>
        <p:spPr>
          <a:xfrm>
            <a:off x="6698175" y="2429888"/>
            <a:ext cx="18300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2416">
                <a:latin typeface="Calibri"/>
                <a:ea typeface="Calibri"/>
                <a:cs typeface="Calibri"/>
                <a:sym typeface="Calibri"/>
              </a:rPr>
              <a:t>LIMPIARME</a:t>
            </a:r>
            <a:endParaRPr sz="24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18"/>
          <p:cNvSpPr txBox="1"/>
          <p:nvPr>
            <p:ph idx="1" type="subTitle"/>
          </p:nvPr>
        </p:nvSpPr>
        <p:spPr>
          <a:xfrm>
            <a:off x="6698188" y="3543375"/>
            <a:ext cx="18300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2416">
                <a:latin typeface="Calibri"/>
                <a:ea typeface="Calibri"/>
                <a:cs typeface="Calibri"/>
                <a:sym typeface="Calibri"/>
              </a:rPr>
              <a:t>BAÑARME</a:t>
            </a:r>
            <a:endParaRPr sz="24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18"/>
          <p:cNvSpPr txBox="1"/>
          <p:nvPr>
            <p:ph idx="1" type="subTitle"/>
          </p:nvPr>
        </p:nvSpPr>
        <p:spPr>
          <a:xfrm>
            <a:off x="6743588" y="4656850"/>
            <a:ext cx="18300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2416">
                <a:latin typeface="Calibri"/>
                <a:ea typeface="Calibri"/>
                <a:cs typeface="Calibri"/>
                <a:sym typeface="Calibri"/>
              </a:rPr>
              <a:t>VESTIRME</a:t>
            </a:r>
            <a:endParaRPr sz="2416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9" name="Google Shape;129;p1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47988" y="1847275"/>
            <a:ext cx="2363825" cy="236382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8"/>
          <p:cNvSpPr txBox="1"/>
          <p:nvPr>
            <p:ph idx="1" type="subTitle"/>
          </p:nvPr>
        </p:nvSpPr>
        <p:spPr>
          <a:xfrm>
            <a:off x="763275" y="4047300"/>
            <a:ext cx="43557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MI AUXILIAR</a:t>
            </a:r>
            <a:endParaRPr b="1" sz="46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9"/>
          <p:cNvSpPr txBox="1"/>
          <p:nvPr>
            <p:ph idx="1" type="subTitle"/>
          </p:nvPr>
        </p:nvSpPr>
        <p:spPr>
          <a:xfrm>
            <a:off x="824000" y="3801925"/>
            <a:ext cx="43557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MI MÉDICA/O O ENFERMERO/A</a:t>
            </a:r>
            <a:endParaRPr b="1" sz="46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19"/>
          <p:cNvSpPr txBox="1"/>
          <p:nvPr>
            <p:ph idx="1" type="subTitle"/>
          </p:nvPr>
        </p:nvSpPr>
        <p:spPr>
          <a:xfrm>
            <a:off x="3719150" y="2675000"/>
            <a:ext cx="25317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3216">
                <a:latin typeface="Calibri"/>
                <a:ea typeface="Calibri"/>
                <a:cs typeface="Calibri"/>
                <a:sym typeface="Calibri"/>
              </a:rPr>
              <a:t>PARA</a:t>
            </a:r>
            <a:endParaRPr b="1"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9"/>
          <p:cNvSpPr/>
          <p:nvPr/>
        </p:nvSpPr>
        <p:spPr>
          <a:xfrm>
            <a:off x="1157550" y="148900"/>
            <a:ext cx="6828900" cy="13131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19"/>
          <p:cNvSpPr txBox="1"/>
          <p:nvPr>
            <p:ph idx="1" type="subTitle"/>
          </p:nvPr>
        </p:nvSpPr>
        <p:spPr>
          <a:xfrm>
            <a:off x="1728850" y="871125"/>
            <a:ext cx="6433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216">
                <a:latin typeface="Calibri"/>
                <a:ea typeface="Calibri"/>
                <a:cs typeface="Calibri"/>
                <a:sym typeface="Calibri"/>
              </a:rPr>
              <a:t>LAS   PUEDEN  VER     Y       TOCAR</a:t>
            </a:r>
            <a:endParaRPr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19"/>
          <p:cNvSpPr txBox="1"/>
          <p:nvPr>
            <p:ph idx="1" type="subTitle"/>
          </p:nvPr>
        </p:nvSpPr>
        <p:spPr>
          <a:xfrm>
            <a:off x="1372750" y="772275"/>
            <a:ext cx="1313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endParaRPr b="1" sz="46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0" name="Google Shape;14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4078" y="148875"/>
            <a:ext cx="792600" cy="79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-4275"/>
            <a:ext cx="1098925" cy="10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56950" y="-4275"/>
            <a:ext cx="1098925" cy="109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9"/>
          <p:cNvSpPr txBox="1"/>
          <p:nvPr>
            <p:ph idx="1" type="subTitle"/>
          </p:nvPr>
        </p:nvSpPr>
        <p:spPr>
          <a:xfrm>
            <a:off x="6388213" y="3561600"/>
            <a:ext cx="18300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2416">
                <a:latin typeface="Calibri"/>
                <a:ea typeface="Calibri"/>
                <a:cs typeface="Calibri"/>
                <a:sym typeface="Calibri"/>
              </a:rPr>
              <a:t>CURARM</a:t>
            </a:r>
            <a:r>
              <a:rPr lang="es" sz="2416">
                <a:latin typeface="Calibri"/>
                <a:ea typeface="Calibri"/>
                <a:cs typeface="Calibri"/>
                <a:sym typeface="Calibri"/>
              </a:rPr>
              <a:t>E</a:t>
            </a:r>
            <a:endParaRPr sz="2416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4" name="Google Shape;144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6875" y="1736800"/>
            <a:ext cx="2177300" cy="217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22750" y="1714700"/>
            <a:ext cx="2221500" cy="222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607788" y="2020238"/>
            <a:ext cx="1610425" cy="161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6925" y="287625"/>
            <a:ext cx="1256300" cy="12563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0"/>
          <p:cNvSpPr txBox="1"/>
          <p:nvPr>
            <p:ph idx="1" type="subTitle"/>
          </p:nvPr>
        </p:nvSpPr>
        <p:spPr>
          <a:xfrm>
            <a:off x="1214325" y="1543925"/>
            <a:ext cx="961500" cy="6756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42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YO</a:t>
            </a:r>
            <a:endParaRPr sz="42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20"/>
          <p:cNvSpPr txBox="1"/>
          <p:nvPr>
            <p:ph idx="1" type="subTitle"/>
          </p:nvPr>
        </p:nvSpPr>
        <p:spPr>
          <a:xfrm>
            <a:off x="2323225" y="1543925"/>
            <a:ext cx="1778400" cy="6756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42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PUEDO</a:t>
            </a:r>
            <a:endParaRPr sz="421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4" name="Google Shape;154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83750" y="445000"/>
            <a:ext cx="1098925" cy="109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0"/>
          <p:cNvSpPr txBox="1"/>
          <p:nvPr>
            <p:ph idx="1" type="subTitle"/>
          </p:nvPr>
        </p:nvSpPr>
        <p:spPr>
          <a:xfrm>
            <a:off x="4323425" y="1543925"/>
            <a:ext cx="1778400" cy="6756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42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TOCAR</a:t>
            </a:r>
            <a:endParaRPr sz="42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20"/>
          <p:cNvSpPr txBox="1"/>
          <p:nvPr>
            <p:ph idx="1" type="subTitle"/>
          </p:nvPr>
        </p:nvSpPr>
        <p:spPr>
          <a:xfrm>
            <a:off x="6187300" y="1543925"/>
            <a:ext cx="657300" cy="6756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42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</a:t>
            </a:r>
            <a:endParaRPr sz="421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20"/>
          <p:cNvSpPr txBox="1"/>
          <p:nvPr>
            <p:ph idx="1" type="subTitle"/>
          </p:nvPr>
        </p:nvSpPr>
        <p:spPr>
          <a:xfrm>
            <a:off x="6930075" y="1543925"/>
            <a:ext cx="1043700" cy="6756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42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VER</a:t>
            </a:r>
            <a:endParaRPr sz="42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8" name="Google Shape;158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02450" y="445000"/>
            <a:ext cx="1098925" cy="10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6800" y="2746625"/>
            <a:ext cx="1256300" cy="12563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0"/>
          <p:cNvSpPr txBox="1"/>
          <p:nvPr>
            <p:ph idx="1" type="subTitle"/>
          </p:nvPr>
        </p:nvSpPr>
        <p:spPr>
          <a:xfrm>
            <a:off x="1583100" y="4164325"/>
            <a:ext cx="1043700" cy="6756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42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MIS</a:t>
            </a:r>
            <a:endParaRPr sz="42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1" name="Google Shape;161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75363" y="2926850"/>
            <a:ext cx="875650" cy="87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69738" y="2921800"/>
            <a:ext cx="885750" cy="88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764125" y="2921800"/>
            <a:ext cx="885750" cy="88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770900" y="2926850"/>
            <a:ext cx="875650" cy="87565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0"/>
          <p:cNvSpPr txBox="1"/>
          <p:nvPr>
            <p:ph idx="1" type="subTitle"/>
          </p:nvPr>
        </p:nvSpPr>
        <p:spPr>
          <a:xfrm>
            <a:off x="3666475" y="4164325"/>
            <a:ext cx="4101600" cy="6756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42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PARTES PRIVADAS</a:t>
            </a:r>
            <a:endParaRPr sz="42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1"/>
          <p:cNvSpPr/>
          <p:nvPr/>
        </p:nvSpPr>
        <p:spPr>
          <a:xfrm>
            <a:off x="1251750" y="71025"/>
            <a:ext cx="6773700" cy="1086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1" name="Google Shape;171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88200" y="134125"/>
            <a:ext cx="3493440" cy="102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56100" y="112325"/>
            <a:ext cx="3111934" cy="104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68325" y="1241025"/>
            <a:ext cx="693975" cy="69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23550" y="1209375"/>
            <a:ext cx="757275" cy="757275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1"/>
          <p:cNvSpPr txBox="1"/>
          <p:nvPr>
            <p:ph idx="1" type="subTitle"/>
          </p:nvPr>
        </p:nvSpPr>
        <p:spPr>
          <a:xfrm>
            <a:off x="3915575" y="1250213"/>
            <a:ext cx="1754700" cy="6756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42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SÍ EN…</a:t>
            </a:r>
            <a:endParaRPr sz="421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6" name="Google Shape;176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140938" y="2051925"/>
            <a:ext cx="2827075" cy="282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11550" y="2075288"/>
            <a:ext cx="2780350" cy="278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